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79" r:id="rId5"/>
    <p:sldId id="272" r:id="rId6"/>
    <p:sldId id="271" r:id="rId7"/>
    <p:sldId id="273" r:id="rId8"/>
    <p:sldId id="274" r:id="rId9"/>
    <p:sldId id="276" r:id="rId10"/>
    <p:sldId id="275" r:id="rId11"/>
    <p:sldId id="277" r:id="rId12"/>
    <p:sldId id="278" r:id="rId13"/>
    <p:sldId id="280" r:id="rId14"/>
    <p:sldId id="282" r:id="rId15"/>
  </p:sldIdLst>
  <p:sldSz cx="12192000" cy="6858000"/>
  <p:notesSz cx="6858000" cy="9144000"/>
  <p:defaultTextStyle>
    <a:defPPr rtl="0">
      <a:defRPr lang="cs-cz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D3AD3DD-06E9-40A6-B6DF-522DC01EAAFB}" v="2" dt="2025-02-08T19:52:05.20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bec Košice" userId="95f1ba5220d55764" providerId="LiveId" clId="{9D3AD3DD-06E9-40A6-B6DF-522DC01EAAFB}"/>
    <pc:docChg chg="custSel addSld delSld modSld sldOrd">
      <pc:chgData name="obec Košice" userId="95f1ba5220d55764" providerId="LiveId" clId="{9D3AD3DD-06E9-40A6-B6DF-522DC01EAAFB}" dt="2025-02-13T19:11:44.572" v="156" actId="20577"/>
      <pc:docMkLst>
        <pc:docMk/>
      </pc:docMkLst>
      <pc:sldChg chg="modSp mod">
        <pc:chgData name="obec Košice" userId="95f1ba5220d55764" providerId="LiveId" clId="{9D3AD3DD-06E9-40A6-B6DF-522DC01EAAFB}" dt="2025-02-13T19:11:44.572" v="156" actId="20577"/>
        <pc:sldMkLst>
          <pc:docMk/>
          <pc:sldMk cId="954358582" sldId="275"/>
        </pc:sldMkLst>
        <pc:spChg chg="mod">
          <ac:chgData name="obec Košice" userId="95f1ba5220d55764" providerId="LiveId" clId="{9D3AD3DD-06E9-40A6-B6DF-522DC01EAAFB}" dt="2025-02-13T19:11:44.572" v="156" actId="20577"/>
          <ac:spMkLst>
            <pc:docMk/>
            <pc:sldMk cId="954358582" sldId="275"/>
            <ac:spMk id="3" creationId="{2D05F75E-2CEC-92BB-B9FA-DC9EAA50A262}"/>
          </ac:spMkLst>
        </pc:spChg>
      </pc:sldChg>
      <pc:sldChg chg="modSp new mod ord">
        <pc:chgData name="obec Košice" userId="95f1ba5220d55764" providerId="LiveId" clId="{9D3AD3DD-06E9-40A6-B6DF-522DC01EAAFB}" dt="2025-02-08T19:45:01.135" v="18"/>
        <pc:sldMkLst>
          <pc:docMk/>
          <pc:sldMk cId="1143145800" sldId="279"/>
        </pc:sldMkLst>
        <pc:spChg chg="mod">
          <ac:chgData name="obec Košice" userId="95f1ba5220d55764" providerId="LiveId" clId="{9D3AD3DD-06E9-40A6-B6DF-522DC01EAAFB}" dt="2025-02-08T19:44:39.005" v="16" actId="255"/>
          <ac:spMkLst>
            <pc:docMk/>
            <pc:sldMk cId="1143145800" sldId="279"/>
            <ac:spMk id="2" creationId="{4908C633-A8C0-2A70-6E99-035CBAA3255B}"/>
          </ac:spMkLst>
        </pc:spChg>
      </pc:sldChg>
      <pc:sldChg chg="addSp delSp modSp new mod">
        <pc:chgData name="obec Košice" userId="95f1ba5220d55764" providerId="LiveId" clId="{9D3AD3DD-06E9-40A6-B6DF-522DC01EAAFB}" dt="2025-02-08T19:50:27.986" v="142" actId="21"/>
        <pc:sldMkLst>
          <pc:docMk/>
          <pc:sldMk cId="3238867935" sldId="280"/>
        </pc:sldMkLst>
        <pc:spChg chg="mod">
          <ac:chgData name="obec Košice" userId="95f1ba5220d55764" providerId="LiveId" clId="{9D3AD3DD-06E9-40A6-B6DF-522DC01EAAFB}" dt="2025-02-08T19:50:05.184" v="139" actId="14100"/>
          <ac:spMkLst>
            <pc:docMk/>
            <pc:sldMk cId="3238867935" sldId="280"/>
            <ac:spMk id="2" creationId="{9C63ECEA-D759-30F1-BBBE-37136B8F444E}"/>
          </ac:spMkLst>
        </pc:spChg>
        <pc:spChg chg="mod">
          <ac:chgData name="obec Košice" userId="95f1ba5220d55764" providerId="LiveId" clId="{9D3AD3DD-06E9-40A6-B6DF-522DC01EAAFB}" dt="2025-02-08T19:47:22.644" v="136" actId="313"/>
          <ac:spMkLst>
            <pc:docMk/>
            <pc:sldMk cId="3238867935" sldId="280"/>
            <ac:spMk id="3" creationId="{B4AFE75B-5C6A-B0EC-902E-3E92095D84A8}"/>
          </ac:spMkLst>
        </pc:spChg>
      </pc:sldChg>
      <pc:sldChg chg="addSp modSp new del">
        <pc:chgData name="obec Košice" userId="95f1ba5220d55764" providerId="LiveId" clId="{9D3AD3DD-06E9-40A6-B6DF-522DC01EAAFB}" dt="2025-02-08T19:52:11.882" v="146" actId="47"/>
        <pc:sldMkLst>
          <pc:docMk/>
          <pc:sldMk cId="1925688486" sldId="281"/>
        </pc:sldMkLst>
      </pc:sldChg>
      <pc:sldChg chg="addSp modSp new">
        <pc:chgData name="obec Košice" userId="95f1ba5220d55764" providerId="LiveId" clId="{9D3AD3DD-06E9-40A6-B6DF-522DC01EAAFB}" dt="2025-02-08T19:52:05.203" v="145"/>
        <pc:sldMkLst>
          <pc:docMk/>
          <pc:sldMk cId="2265432842" sldId="282"/>
        </pc:sldMkLst>
        <pc:picChg chg="add mod">
          <ac:chgData name="obec Košice" userId="95f1ba5220d55764" providerId="LiveId" clId="{9D3AD3DD-06E9-40A6-B6DF-522DC01EAAFB}" dt="2025-02-08T19:52:05.203" v="145"/>
          <ac:picMkLst>
            <pc:docMk/>
            <pc:sldMk cId="2265432842" sldId="282"/>
            <ac:picMk id="2" creationId="{5BA9CE5E-AEFA-D93D-C10F-3728869FF891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é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F48C4D51-F3E3-4EE5-861E-170817CEB9C4}" type="datetime1">
              <a:rPr lang="cs-CZ" smtClean="0"/>
              <a:t>13.02.2025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8DA1FAA5-2D2D-4352-A7F5-5423D6686005}" type="slidenum">
              <a:rPr lang="cs-CZ" smtClean="0"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350456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853BF-B8DB-4843-A9D7-63E975C7B38D}" type="datetime1">
              <a:rPr lang="cs-CZ" smtClean="0"/>
              <a:pPr/>
              <a:t>13.02.2025</a:t>
            </a:fld>
            <a:endParaRPr lang="cs-CZ" dirty="0"/>
          </a:p>
        </p:txBody>
      </p:sp>
      <p:sp>
        <p:nvSpPr>
          <p:cNvPr id="4" name="Zástupný symbol obrázku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cs-CZ" noProof="0" dirty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6" name="Zástupné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67D4AFE6-52F8-436F-9DAC-607E2BE5A99D}" type="slidenum">
              <a:rPr lang="cs-CZ" noProof="0" smtClean="0"/>
              <a:t>‹#›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3635631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67D4AFE6-52F8-436F-9DAC-607E2BE5A99D}" type="slidenum">
              <a:rPr lang="cs-CZ" noProof="0" smtClean="0"/>
              <a:t>9</a:t>
            </a:fld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7744474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rtlCol="0"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rtl="0"/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47DC045-5969-4D1D-8B51-37D333E46F65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cxnSp>
        <p:nvCxnSpPr>
          <p:cNvPr id="16" name="Přímá spojnice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nice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tický 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17" name="Zástupný symbol obrázku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16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rtlCol="0"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FBCE96-27EB-4686-846C-8EF47E6C5EA4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dpis a titul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rtlCol="0" anchor="ctr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90CCC2CD-3C6B-438D-9DCE-8B7CFA2544E8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rtlCol="0"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181A242-07F8-46ED-8121-39C8CF0337F3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14" name="Textové pole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5" name="Textové pole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cs-CZ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rtlCol="0" anchor="b">
            <a:normAutofit/>
          </a:bodyPr>
          <a:lstStyle>
            <a:lvl1pPr algn="l">
              <a:defRPr sz="3200" b="0" cap="all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C2D173FA-7437-4738-A8A9-A2716FC87D3D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rtlCol="0"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955A1CB-BAA6-436B-9A4F-BE49519C4CBD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  <p:sp>
        <p:nvSpPr>
          <p:cNvPr id="11" name="Textové pole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rtl="0"/>
            <a:r>
              <a:rPr lang="cs-CZ" sz="8000" noProof="0" dirty="0">
                <a:solidFill>
                  <a:schemeClr val="tx1"/>
                </a:solidFill>
                <a:effectLst/>
              </a:rPr>
              <a:t>„</a:t>
            </a:r>
          </a:p>
        </p:txBody>
      </p:sp>
      <p:sp>
        <p:nvSpPr>
          <p:cNvPr id="12" name="Textové pole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 rtl="0"/>
            <a:r>
              <a:rPr lang="cs-CZ" sz="8000" noProof="0" dirty="0">
                <a:solidFill>
                  <a:schemeClr val="tx1"/>
                </a:solidFill>
                <a:effectLst/>
              </a:rPr>
              <a:t>“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 rtl="0">
              <a:spcBef>
                <a:spcPct val="0"/>
              </a:spcBef>
              <a:buNone/>
            </a:pPr>
            <a:r>
              <a:rPr lang="cs-CZ" noProof="0"/>
              <a:t>Po kliknutí můžete upravovat styly textu v předloze.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837B606-9F0D-4589-B984-ABC4C55E31C0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algn="l"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979CFB7-F81D-4582-BE3B-1EFCC5FD4208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rtlCol="0" anchor="t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A93E795-EFD6-4140-8C1F-1F4A7AC2F1BC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 anchor="ctr"/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8F3475D7-0727-449B-A567-DFBCA021346E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rtlCol="0" anchor="b">
            <a:normAutofit/>
          </a:bodyPr>
          <a:lstStyle>
            <a:lvl1pPr algn="l">
              <a:defRPr sz="3600" b="0" cap="all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rtlCol="0"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0DB085-4588-46C6-B31F-A4F1028BC440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 rtlCol="0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5C4A2BF-9F71-484A-9ED0-3E62DA0C4E40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rtlCol="0"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rtlCol="0" anchor="t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F5465C9-C967-4610-A7B1-88311A1439F6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1C93FDC2-7903-4906-B79A-AB7255FF0FE6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2AF23F24-44D7-4C7B-A754-BCA04B5CAD82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rtlCol="0" anchor="b">
            <a:normAutofit/>
          </a:bodyPr>
          <a:lstStyle>
            <a:lvl1pPr algn="l">
              <a:defRPr sz="2400" b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rtlCol="0" anchor="ctr">
            <a:normAutofit/>
          </a:bodyPr>
          <a:lstStyle/>
          <a:p>
            <a:pPr lvl="0" rtl="0"/>
            <a:r>
              <a:rPr lang="cs-CZ" noProof="0"/>
              <a:t>Po kliknutí můžete upravovat styly textu v předloze.</a:t>
            </a:r>
          </a:p>
          <a:p>
            <a:pPr lvl="1" rtl="0"/>
            <a:r>
              <a:rPr lang="cs-CZ" noProof="0"/>
              <a:t>Druhá úroveň</a:t>
            </a:r>
          </a:p>
          <a:p>
            <a:pPr lvl="2" rtl="0"/>
            <a:r>
              <a:rPr lang="cs-CZ" noProof="0"/>
              <a:t>Třetí úroveň</a:t>
            </a:r>
          </a:p>
          <a:p>
            <a:pPr lvl="3" rtl="0"/>
            <a:r>
              <a:rPr lang="cs-CZ" noProof="0"/>
              <a:t>Čtvrtá úroveň</a:t>
            </a:r>
          </a:p>
          <a:p>
            <a:pPr lvl="4" rtl="0"/>
            <a:r>
              <a:rPr lang="cs-CZ" noProof="0"/>
              <a:t>Pátá úroveň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rtlCol="0"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73B7693E-45B1-4856-8BA3-AB3D630A5409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rtlCol="0" anchor="b">
            <a:normAutofit/>
          </a:bodyPr>
          <a:lstStyle>
            <a:lvl1pPr algn="l">
              <a:defRPr sz="2800" b="0"/>
            </a:lvl1pPr>
          </a:lstStyle>
          <a:p>
            <a:pPr rtl="0"/>
            <a:r>
              <a:rPr lang="cs-CZ" noProof="0"/>
              <a:t>Kliknutím lze upravit styl.</a:t>
            </a:r>
            <a:endParaRPr lang="cs-CZ" noProof="0" dirty="0"/>
          </a:p>
        </p:txBody>
      </p:sp>
      <p:sp>
        <p:nvSpPr>
          <p:cNvPr id="14" name="Zástupný symbol obrázku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rtlCol="0"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rtl="0"/>
            <a:r>
              <a:rPr lang="cs-CZ" noProof="0"/>
              <a:t>Kliknutím na ikonu přidáte obrázek.</a:t>
            </a:r>
            <a:endParaRPr lang="cs-CZ" noProof="0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rtlCol="0"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rtl="0"/>
            <a:r>
              <a:rPr lang="cs-CZ" noProof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3F91EC72-C640-4006-8A56-A5BD9A01E813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cs-CZ" noProof="0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Skupina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Přímá spojnice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Přímá spojnice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Přímá spojnice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Přímá spojnice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Přímá spojnice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Zástupný nadpis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cs-CZ" noProof="0" dirty="0"/>
              <a:t>Kliknutím můžete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rtl="0"/>
            <a:r>
              <a:rPr lang="cs-CZ" noProof="0" dirty="0"/>
              <a:t>Kliknutím můžete upravit styly předlohy textu.</a:t>
            </a:r>
          </a:p>
          <a:p>
            <a:pPr lvl="1" rtl="0"/>
            <a:r>
              <a:rPr lang="cs-CZ" noProof="0" dirty="0"/>
              <a:t>Druhá úroveň</a:t>
            </a:r>
          </a:p>
          <a:p>
            <a:pPr lvl="2" rtl="0"/>
            <a:r>
              <a:rPr lang="cs-CZ" noProof="0" dirty="0"/>
              <a:t>Třetí úroveň</a:t>
            </a:r>
          </a:p>
          <a:p>
            <a:pPr lvl="3" rtl="0"/>
            <a:r>
              <a:rPr lang="cs-CZ" noProof="0" dirty="0"/>
              <a:t>Čtvrtá úroveň</a:t>
            </a:r>
          </a:p>
          <a:p>
            <a:pPr lvl="4" rtl="0"/>
            <a:r>
              <a:rPr lang="cs-CZ" noProof="0" dirty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AC9DA306-C429-4469-B78A-313F4F7F37D7}" type="datetime1">
              <a:rPr lang="cs-CZ" noProof="0" smtClean="0"/>
              <a:t>13.02.2025</a:t>
            </a:fld>
            <a:endParaRPr lang="cs-CZ" noProof="0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endParaRPr lang="cs-CZ" noProof="0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rtl="0"/>
            <a:fld id="{D57F1E4F-1CFF-5643-939E-217C01CDF565}" type="slidenum">
              <a:rPr lang="cs-CZ" noProof="0" smtClean="0"/>
              <a:pPr rtl="0"/>
              <a:t>‹#›</a:t>
            </a:fld>
            <a:endParaRPr lang="cs-CZ" noProof="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68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08C633-A8C0-2A70-6E99-035CBAA3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400" b="1" dirty="0"/>
              <a:t>Košice 2025</a:t>
            </a:r>
          </a:p>
        </p:txBody>
      </p:sp>
    </p:spTree>
    <p:extLst>
      <p:ext uri="{BB962C8B-B14F-4D97-AF65-F5344CB8AC3E}">
        <p14:creationId xmlns:p14="http://schemas.microsoft.com/office/powerpoint/2010/main" val="11431458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C63ECEA-D759-30F1-BBBE-37136B8F44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4211" y="685800"/>
            <a:ext cx="8362135" cy="2900779"/>
          </a:xfrm>
        </p:spPr>
        <p:txBody>
          <a:bodyPr/>
          <a:lstStyle/>
          <a:p>
            <a:r>
              <a:rPr lang="cs-CZ" dirty="0"/>
              <a:t>Oprava obecního domu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4AFE75B-5C6A-B0EC-902E-3E92095D84A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Projekt Arch. Beran</a:t>
            </a:r>
          </a:p>
          <a:p>
            <a:r>
              <a:rPr lang="cs-CZ" b="1" dirty="0"/>
              <a:t>Podání žádosti o stavební povolení</a:t>
            </a:r>
          </a:p>
          <a:p>
            <a:r>
              <a:rPr lang="cs-CZ" b="1" dirty="0"/>
              <a:t>Zajišťování financí na rekonstrukci</a:t>
            </a:r>
          </a:p>
        </p:txBody>
      </p:sp>
    </p:spTree>
    <p:extLst>
      <p:ext uri="{BB962C8B-B14F-4D97-AF65-F5344CB8AC3E}">
        <p14:creationId xmlns:p14="http://schemas.microsoft.com/office/powerpoint/2010/main" val="32388679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BA9CE5E-AEFA-D93D-C10F-3728869FF8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5429" y="0"/>
            <a:ext cx="9701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54328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AEA5BD-2E7C-1BFC-8172-88BD44CC57E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Revitalizace Mokřadu</a:t>
            </a:r>
            <a:br>
              <a:rPr lang="cs-CZ" dirty="0"/>
            </a:br>
            <a:r>
              <a:rPr lang="cs-CZ" dirty="0"/>
              <a:t>v lokalitě V Německu</a:t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333FD41-9E88-DD1B-D5FF-D9626D5DD3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/>
              <a:t>ADAPTO </a:t>
            </a:r>
            <a:r>
              <a:rPr lang="cs-CZ" b="1" dirty="0" err="1"/>
              <a:t>space</a:t>
            </a:r>
            <a:r>
              <a:rPr lang="cs-CZ" b="1" dirty="0"/>
              <a:t> s.r.o.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Projekt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Stavební povolení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Vlastní realizace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149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4C4D03-FF1A-8E6E-933A-FE80D4C34F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Rozpočet   </a:t>
            </a:r>
            <a:r>
              <a:rPr lang="cs-CZ" sz="3200" b="1" i="0" u="none" strike="noStrike" baseline="0" dirty="0">
                <a:latin typeface="Arial,Bold"/>
              </a:rPr>
              <a:t>3 380 627 KČ</a:t>
            </a:r>
            <a:endParaRPr lang="cs-CZ" sz="3200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3CBED2AA-F614-FF99-0793-BEC159B602A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4213" y="869393"/>
            <a:ext cx="8534400" cy="3247551"/>
          </a:xfrm>
        </p:spPr>
      </p:pic>
    </p:spTree>
    <p:extLst>
      <p:ext uri="{BB962C8B-B14F-4D97-AF65-F5344CB8AC3E}">
        <p14:creationId xmlns:p14="http://schemas.microsoft.com/office/powerpoint/2010/main" val="2759690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EEA38A-C7BE-4C27-5322-2EEAC2CD60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Posílení břehové zdi</a:t>
            </a:r>
            <a:br>
              <a:rPr lang="cs-CZ" dirty="0"/>
            </a:br>
            <a:r>
              <a:rPr lang="cs-CZ" dirty="0"/>
              <a:t>„oprava hráze“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81CDF96-8DC4-F216-F0CD-AFA92DC17C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84212" y="3178206"/>
            <a:ext cx="8535988" cy="2816194"/>
          </a:xfrm>
        </p:spPr>
        <p:txBody>
          <a:bodyPr>
            <a:normAutofit/>
          </a:bodyPr>
          <a:lstStyle/>
          <a:p>
            <a:r>
              <a:rPr lang="cs-CZ" b="1" dirty="0"/>
              <a:t>Dotace od Krajského úřadu pro Středočeský kraj  1 mil. Kč</a:t>
            </a:r>
          </a:p>
          <a:p>
            <a:r>
              <a:rPr lang="cs-CZ" b="1" dirty="0" err="1"/>
              <a:t>Stavonel</a:t>
            </a:r>
            <a:r>
              <a:rPr lang="cs-CZ" b="1" dirty="0"/>
              <a:t> s.r.o.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Vybetonovaný základ nové zdi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Zanešené odtokové potrubí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s-CZ" b="1" dirty="0"/>
              <a:t>Dokončení 30,5,2025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532330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146C0AE-C6B3-B7C7-377A-C6C0B438DE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Oprava střechy márnice </a:t>
            </a:r>
            <a:br>
              <a:rPr lang="cs-CZ" dirty="0"/>
            </a:br>
            <a:r>
              <a:rPr lang="cs-CZ" dirty="0"/>
              <a:t>se  zvoničkou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8F7BAD4-888B-C85C-E7FA-FE74C0168A2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Projekt arch. ERLT</a:t>
            </a:r>
          </a:p>
          <a:p>
            <a:r>
              <a:rPr lang="cs-CZ" b="1" dirty="0"/>
              <a:t>Dotace z </a:t>
            </a:r>
            <a:r>
              <a:rPr lang="cs-CZ" b="1" dirty="0" err="1"/>
              <a:t>Mze</a:t>
            </a:r>
            <a:r>
              <a:rPr lang="cs-CZ" b="1" dirty="0"/>
              <a:t> cca 65%, cena 290 000 Kč</a:t>
            </a:r>
          </a:p>
          <a:p>
            <a:r>
              <a:rPr lang="cs-CZ" b="1" dirty="0"/>
              <a:t>Výběr zhotovitele opravy</a:t>
            </a:r>
          </a:p>
          <a:p>
            <a:r>
              <a:rPr lang="cs-CZ" b="1" dirty="0"/>
              <a:t>Dokončení září 2025</a:t>
            </a:r>
          </a:p>
        </p:txBody>
      </p:sp>
    </p:spTree>
    <p:extLst>
      <p:ext uri="{BB962C8B-B14F-4D97-AF65-F5344CB8AC3E}">
        <p14:creationId xmlns:p14="http://schemas.microsoft.com/office/powerpoint/2010/main" val="1321874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B36CFFE-120E-1672-9801-3CA175E7A9A1}"/>
              </a:ext>
            </a:extLst>
          </p:cNvPr>
          <p:cNvSpPr txBox="1"/>
          <p:nvPr/>
        </p:nvSpPr>
        <p:spPr>
          <a:xfrm>
            <a:off x="435007" y="66028"/>
            <a:ext cx="8416030" cy="67588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b="1" kern="0" dirty="0"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Krov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výměna dožilých jednotlivých prvků krovu, podbití pod oplechováním věžice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ošetření krovu prostředkem proti hmyzu a houbám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úplná obnova oplechování a celková renovace věžice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Střešní krytiny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úplné snesení havarijní střešní krytiny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odstranění původního laťování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stávající dřevěné prvky vyměnit dožilé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oprava omítané římsy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provedení nové krytiny s pojistnou izolací-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výměna a provedení nového oplechování věžice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b="1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Žlabů a oplechování 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výměna dožilých žlabů a svodů o stejných rozměrech a velikosti za nové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odtažení svodů směrem od soklu stavby ve směru spádu terénu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nově budou provedeny podokapní plechy včetně větracích mřížek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  <a:endParaRPr lang="cs-CZ" sz="16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96236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F458897-F2D6-25B0-E476-24F856ED0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Revitalizace zeleně na Hřbitově</a:t>
            </a:r>
            <a:br>
              <a:rPr lang="cs-CZ" dirty="0"/>
            </a:br>
            <a:r>
              <a:rPr lang="cs-CZ" dirty="0"/>
              <a:t>s instalací solárních svítidel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05F75E-2CEC-92BB-B9FA-DC9EAA50A26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Solární svítidla s </a:t>
            </a:r>
            <a:r>
              <a:rPr lang="cs-CZ" b="1" dirty="0" err="1"/>
              <a:t>vertikálnímí</a:t>
            </a:r>
            <a:r>
              <a:rPr lang="cs-CZ" b="1" dirty="0"/>
              <a:t> panely- 126 000 Kč</a:t>
            </a:r>
          </a:p>
          <a:p>
            <a:r>
              <a:rPr lang="cs-CZ" b="1" dirty="0"/>
              <a:t>Revitalizace zeleně zahradnictví Hraňo – 170 000 Kč</a:t>
            </a:r>
          </a:p>
          <a:p>
            <a:r>
              <a:rPr lang="cs-CZ" b="1" dirty="0"/>
              <a:t>Dotace MAS Lípa pro venkov cca 60% </a:t>
            </a:r>
          </a:p>
          <a:p>
            <a:r>
              <a:rPr lang="cs-CZ" b="1" dirty="0"/>
              <a:t>Dokončení </a:t>
            </a:r>
            <a:r>
              <a:rPr lang="cs-CZ" b="1" dirty="0" err="1"/>
              <a:t>šerven</a:t>
            </a:r>
            <a:r>
              <a:rPr lang="cs-CZ" b="1" dirty="0"/>
              <a:t> 2025</a:t>
            </a:r>
          </a:p>
        </p:txBody>
      </p:sp>
    </p:spTree>
    <p:extLst>
      <p:ext uri="{BB962C8B-B14F-4D97-AF65-F5344CB8AC3E}">
        <p14:creationId xmlns:p14="http://schemas.microsoft.com/office/powerpoint/2010/main" val="9543585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>
            <a:extLst>
              <a:ext uri="{FF2B5EF4-FFF2-40B4-BE49-F238E27FC236}">
                <a16:creationId xmlns:a16="http://schemas.microsoft.com/office/drawing/2014/main" id="{C6AD225D-BCDF-D3F3-DC95-585E07CE6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19" y="0"/>
            <a:ext cx="12192519" cy="68577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4069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ovéPole 2">
            <a:extLst>
              <a:ext uri="{FF2B5EF4-FFF2-40B4-BE49-F238E27FC236}">
                <a16:creationId xmlns:a16="http://schemas.microsoft.com/office/drawing/2014/main" id="{69C5EB3F-8AA6-58A5-8A16-832F10E99F9F}"/>
              </a:ext>
            </a:extLst>
          </p:cNvPr>
          <p:cNvSpPr txBox="1"/>
          <p:nvPr/>
        </p:nvSpPr>
        <p:spPr>
          <a:xfrm>
            <a:off x="630314" y="985422"/>
            <a:ext cx="9303798" cy="50649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Javory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budou vysoké v podchozí výšce centrálně ve dvou řadách. Podsazeny budou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hortenziem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i, které pokvetou v létě.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Tavolníky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v přední části pokvetou na jaře růžově a potom budou celé léto žluto/oranžově zbarvené.</a:t>
            </a:r>
          </a:p>
          <a:p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Okolo pomníku budou </a:t>
            </a:r>
            <a:r>
              <a:rPr lang="cs-CZ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levandule</a:t>
            </a:r>
            <a:r>
              <a:rPr lang="cs-CZ" sz="28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- vydrží sucho a na jaře pokvetou.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Místo tújí je </a:t>
            </a:r>
            <a:r>
              <a:rPr lang="cs-C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tis</a:t>
            </a: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má tmavší barvu, a hlavně snáší hluboký řez a regeneruje i z kmene a pařezu.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Výsadbu </a:t>
            </a:r>
            <a:r>
              <a:rPr lang="cs-CZ" sz="28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sloupovitých dubů</a:t>
            </a:r>
            <a: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za zdí hřbitova si obec Košice zajistila sama ve své režii.</a:t>
            </a:r>
            <a:br>
              <a:rPr lang="cs-CZ" sz="2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cs-CZ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2135463"/>
      </p:ext>
    </p:extLst>
  </p:cSld>
  <p:clrMapOvr>
    <a:masterClrMapping/>
  </p:clrMapOvr>
</p:sld>
</file>

<file path=ppt/theme/theme1.xml><?xml version="1.0" encoding="utf-8"?>
<a:theme xmlns:a="http://schemas.openxmlformats.org/drawingml/2006/main" name="Řez">
  <a:themeElements>
    <a:clrScheme name="Slice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lice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ic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36804479_TF11469707.potx" id="{D35967F4-545F-48F4-A3FE-B4CBA943E47B}" vid="{A8F9856F-FB1C-4E24-81B4-5E4831C79307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0B414F3-C833-4395-8C69-0E806C518171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customXml/itemProps2.xml><?xml version="1.0" encoding="utf-8"?>
<ds:datastoreItem xmlns:ds="http://schemas.openxmlformats.org/officeDocument/2006/customXml" ds:itemID="{00B8EF33-82AA-4779-AFAA-C56669D00D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5FDEB4C-941C-4EBE-9462-062D8A0ADE9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Návrh Řez</Template>
  <TotalTime>54</TotalTime>
  <Words>331</Words>
  <Application>Microsoft Office PowerPoint</Application>
  <PresentationFormat>Širokoúhlá obrazovka</PresentationFormat>
  <Paragraphs>49</Paragraphs>
  <Slides>11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7" baseType="lpstr">
      <vt:lpstr>Arial</vt:lpstr>
      <vt:lpstr>Arial,Bold</vt:lpstr>
      <vt:lpstr>Calibri</vt:lpstr>
      <vt:lpstr>Century Gothic</vt:lpstr>
      <vt:lpstr>Wingdings 3</vt:lpstr>
      <vt:lpstr>Řez</vt:lpstr>
      <vt:lpstr>Košice 2025</vt:lpstr>
      <vt:lpstr>Revitalizace Mokřadu v lokalitě V Německu </vt:lpstr>
      <vt:lpstr>Rozpočet   3 380 627 KČ</vt:lpstr>
      <vt:lpstr>Posílení břehové zdi „oprava hráze“</vt:lpstr>
      <vt:lpstr>Oprava střechy márnice  se  zvoničkou</vt:lpstr>
      <vt:lpstr>Prezentace aplikace PowerPoint</vt:lpstr>
      <vt:lpstr>Revitalizace zeleně na Hřbitově s instalací solárních svítidel</vt:lpstr>
      <vt:lpstr>Prezentace aplikace PowerPoint</vt:lpstr>
      <vt:lpstr>Prezentace aplikace PowerPoint</vt:lpstr>
      <vt:lpstr>Oprava obecního domu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obec Košice</dc:creator>
  <cp:lastModifiedBy>obec Košice</cp:lastModifiedBy>
  <cp:revision>2</cp:revision>
  <dcterms:created xsi:type="dcterms:W3CDTF">2025-02-05T19:25:16Z</dcterms:created>
  <dcterms:modified xsi:type="dcterms:W3CDTF">2025-02-13T19:11:56Z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